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761"/>
  </p:normalViewPr>
  <p:slideViewPr>
    <p:cSldViewPr snapToGrid="0">
      <p:cViewPr varScale="1">
        <p:scale>
          <a:sx n="110" d="100"/>
          <a:sy n="110" d="100"/>
        </p:scale>
        <p:origin x="6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D4743-C20D-C9DB-D3DB-B59EBF1E9CA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B28B221-A13C-4073-4FAB-9907BEEC37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790EF28-F2AF-0C4D-A1E0-8C4EB3C0433C}"/>
              </a:ext>
            </a:extLst>
          </p:cNvPr>
          <p:cNvSpPr>
            <a:spLocks noGrp="1"/>
          </p:cNvSpPr>
          <p:nvPr>
            <p:ph type="dt" sz="half" idx="10"/>
          </p:nvPr>
        </p:nvSpPr>
        <p:spPr/>
        <p:txBody>
          <a:bodyPr/>
          <a:lstStyle/>
          <a:p>
            <a:fld id="{96812E2D-8E42-CC40-9FAC-5FEA6806C7C9}" type="datetimeFigureOut">
              <a:rPr lang="en-US" smtClean="0"/>
              <a:t>4/11/23</a:t>
            </a:fld>
            <a:endParaRPr lang="en-US"/>
          </a:p>
        </p:txBody>
      </p:sp>
      <p:sp>
        <p:nvSpPr>
          <p:cNvPr id="5" name="Footer Placeholder 4">
            <a:extLst>
              <a:ext uri="{FF2B5EF4-FFF2-40B4-BE49-F238E27FC236}">
                <a16:creationId xmlns:a16="http://schemas.microsoft.com/office/drawing/2014/main" id="{952D04D4-CCEC-119D-2258-6D2412C679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DDB7D-EFC2-C0DB-F09B-6EDA8F81BA11}"/>
              </a:ext>
            </a:extLst>
          </p:cNvPr>
          <p:cNvSpPr>
            <a:spLocks noGrp="1"/>
          </p:cNvSpPr>
          <p:nvPr>
            <p:ph type="sldNum" sz="quarter" idx="12"/>
          </p:nvPr>
        </p:nvSpPr>
        <p:spPr/>
        <p:txBody>
          <a:bodyPr/>
          <a:lstStyle/>
          <a:p>
            <a:fld id="{317C5039-B309-5C47-8527-1DBADD4C1326}" type="slidenum">
              <a:rPr lang="en-US" smtClean="0"/>
              <a:t>‹#›</a:t>
            </a:fld>
            <a:endParaRPr lang="en-US"/>
          </a:p>
        </p:txBody>
      </p:sp>
    </p:spTree>
    <p:extLst>
      <p:ext uri="{BB962C8B-B14F-4D97-AF65-F5344CB8AC3E}">
        <p14:creationId xmlns:p14="http://schemas.microsoft.com/office/powerpoint/2010/main" val="106393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B65E-C2E3-E88A-5763-F43E507F6C4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9AC0488-C9FF-876D-53F0-54DAD7781D2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F8DAF7-AC64-53E2-1CD1-95CB52100D95}"/>
              </a:ext>
            </a:extLst>
          </p:cNvPr>
          <p:cNvSpPr>
            <a:spLocks noGrp="1"/>
          </p:cNvSpPr>
          <p:nvPr>
            <p:ph type="dt" sz="half" idx="10"/>
          </p:nvPr>
        </p:nvSpPr>
        <p:spPr/>
        <p:txBody>
          <a:bodyPr/>
          <a:lstStyle/>
          <a:p>
            <a:fld id="{96812E2D-8E42-CC40-9FAC-5FEA6806C7C9}" type="datetimeFigureOut">
              <a:rPr lang="en-US" smtClean="0"/>
              <a:t>4/11/23</a:t>
            </a:fld>
            <a:endParaRPr lang="en-US"/>
          </a:p>
        </p:txBody>
      </p:sp>
      <p:sp>
        <p:nvSpPr>
          <p:cNvPr id="5" name="Footer Placeholder 4">
            <a:extLst>
              <a:ext uri="{FF2B5EF4-FFF2-40B4-BE49-F238E27FC236}">
                <a16:creationId xmlns:a16="http://schemas.microsoft.com/office/drawing/2014/main" id="{3433F88D-F55C-5DE9-178C-7E07548F2C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5D411-EBE2-BA05-07ED-0CABF645D214}"/>
              </a:ext>
            </a:extLst>
          </p:cNvPr>
          <p:cNvSpPr>
            <a:spLocks noGrp="1"/>
          </p:cNvSpPr>
          <p:nvPr>
            <p:ph type="sldNum" sz="quarter" idx="12"/>
          </p:nvPr>
        </p:nvSpPr>
        <p:spPr/>
        <p:txBody>
          <a:bodyPr/>
          <a:lstStyle/>
          <a:p>
            <a:fld id="{317C5039-B309-5C47-8527-1DBADD4C1326}" type="slidenum">
              <a:rPr lang="en-US" smtClean="0"/>
              <a:t>‹#›</a:t>
            </a:fld>
            <a:endParaRPr lang="en-US"/>
          </a:p>
        </p:txBody>
      </p:sp>
    </p:spTree>
    <p:extLst>
      <p:ext uri="{BB962C8B-B14F-4D97-AF65-F5344CB8AC3E}">
        <p14:creationId xmlns:p14="http://schemas.microsoft.com/office/powerpoint/2010/main" val="326174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181DD3-DC1D-AB6C-B04E-9D21A97CEBD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12C4EDE-716C-800C-0185-996D3D2046D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A0E0B36-377E-D2A7-46A4-6F1754A3EB3A}"/>
              </a:ext>
            </a:extLst>
          </p:cNvPr>
          <p:cNvSpPr>
            <a:spLocks noGrp="1"/>
          </p:cNvSpPr>
          <p:nvPr>
            <p:ph type="dt" sz="half" idx="10"/>
          </p:nvPr>
        </p:nvSpPr>
        <p:spPr/>
        <p:txBody>
          <a:bodyPr/>
          <a:lstStyle/>
          <a:p>
            <a:fld id="{96812E2D-8E42-CC40-9FAC-5FEA6806C7C9}" type="datetimeFigureOut">
              <a:rPr lang="en-US" smtClean="0"/>
              <a:t>4/11/23</a:t>
            </a:fld>
            <a:endParaRPr lang="en-US"/>
          </a:p>
        </p:txBody>
      </p:sp>
      <p:sp>
        <p:nvSpPr>
          <p:cNvPr id="5" name="Footer Placeholder 4">
            <a:extLst>
              <a:ext uri="{FF2B5EF4-FFF2-40B4-BE49-F238E27FC236}">
                <a16:creationId xmlns:a16="http://schemas.microsoft.com/office/drawing/2014/main" id="{51BE12DC-7E94-1009-E945-4AC8524BA9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D8FA7A-4061-1388-F40E-35FF0C839EF6}"/>
              </a:ext>
            </a:extLst>
          </p:cNvPr>
          <p:cNvSpPr>
            <a:spLocks noGrp="1"/>
          </p:cNvSpPr>
          <p:nvPr>
            <p:ph type="sldNum" sz="quarter" idx="12"/>
          </p:nvPr>
        </p:nvSpPr>
        <p:spPr/>
        <p:txBody>
          <a:bodyPr/>
          <a:lstStyle/>
          <a:p>
            <a:fld id="{317C5039-B309-5C47-8527-1DBADD4C1326}" type="slidenum">
              <a:rPr lang="en-US" smtClean="0"/>
              <a:t>‹#›</a:t>
            </a:fld>
            <a:endParaRPr lang="en-US"/>
          </a:p>
        </p:txBody>
      </p:sp>
    </p:spTree>
    <p:extLst>
      <p:ext uri="{BB962C8B-B14F-4D97-AF65-F5344CB8AC3E}">
        <p14:creationId xmlns:p14="http://schemas.microsoft.com/office/powerpoint/2010/main" val="240763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D6AE-BFB3-E2C1-A541-0ADEE54B2EC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B4ABD24-9B83-1B79-E29F-F535362B2CE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150589-8B64-1E28-BA78-38AA7D84F7F6}"/>
              </a:ext>
            </a:extLst>
          </p:cNvPr>
          <p:cNvSpPr>
            <a:spLocks noGrp="1"/>
          </p:cNvSpPr>
          <p:nvPr>
            <p:ph type="dt" sz="half" idx="10"/>
          </p:nvPr>
        </p:nvSpPr>
        <p:spPr/>
        <p:txBody>
          <a:bodyPr/>
          <a:lstStyle/>
          <a:p>
            <a:fld id="{96812E2D-8E42-CC40-9FAC-5FEA6806C7C9}" type="datetimeFigureOut">
              <a:rPr lang="en-US" smtClean="0"/>
              <a:t>4/11/23</a:t>
            </a:fld>
            <a:endParaRPr lang="en-US"/>
          </a:p>
        </p:txBody>
      </p:sp>
      <p:sp>
        <p:nvSpPr>
          <p:cNvPr id="5" name="Footer Placeholder 4">
            <a:extLst>
              <a:ext uri="{FF2B5EF4-FFF2-40B4-BE49-F238E27FC236}">
                <a16:creationId xmlns:a16="http://schemas.microsoft.com/office/drawing/2014/main" id="{52319AF1-7831-9624-1C71-57550F9BA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C7FD3-06C9-2516-DA85-5C7762F0263C}"/>
              </a:ext>
            </a:extLst>
          </p:cNvPr>
          <p:cNvSpPr>
            <a:spLocks noGrp="1"/>
          </p:cNvSpPr>
          <p:nvPr>
            <p:ph type="sldNum" sz="quarter" idx="12"/>
          </p:nvPr>
        </p:nvSpPr>
        <p:spPr/>
        <p:txBody>
          <a:bodyPr/>
          <a:lstStyle/>
          <a:p>
            <a:fld id="{317C5039-B309-5C47-8527-1DBADD4C1326}" type="slidenum">
              <a:rPr lang="en-US" smtClean="0"/>
              <a:t>‹#›</a:t>
            </a:fld>
            <a:endParaRPr lang="en-US"/>
          </a:p>
        </p:txBody>
      </p:sp>
    </p:spTree>
    <p:extLst>
      <p:ext uri="{BB962C8B-B14F-4D97-AF65-F5344CB8AC3E}">
        <p14:creationId xmlns:p14="http://schemas.microsoft.com/office/powerpoint/2010/main" val="230654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FAFB7-9519-4C4A-F220-FF4853A3F04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B36DE0B-E6C5-D922-C361-BFEDE6BC1E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7ACB49-9020-FCAC-576F-80E8AA657F32}"/>
              </a:ext>
            </a:extLst>
          </p:cNvPr>
          <p:cNvSpPr>
            <a:spLocks noGrp="1"/>
          </p:cNvSpPr>
          <p:nvPr>
            <p:ph type="dt" sz="half" idx="10"/>
          </p:nvPr>
        </p:nvSpPr>
        <p:spPr/>
        <p:txBody>
          <a:bodyPr/>
          <a:lstStyle/>
          <a:p>
            <a:fld id="{96812E2D-8E42-CC40-9FAC-5FEA6806C7C9}" type="datetimeFigureOut">
              <a:rPr lang="en-US" smtClean="0"/>
              <a:t>4/11/23</a:t>
            </a:fld>
            <a:endParaRPr lang="en-US"/>
          </a:p>
        </p:txBody>
      </p:sp>
      <p:sp>
        <p:nvSpPr>
          <p:cNvPr id="5" name="Footer Placeholder 4">
            <a:extLst>
              <a:ext uri="{FF2B5EF4-FFF2-40B4-BE49-F238E27FC236}">
                <a16:creationId xmlns:a16="http://schemas.microsoft.com/office/drawing/2014/main" id="{609373DA-0BCE-EFC3-FAB4-C6D684FA8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298DB-65EB-D37F-A728-4AAF85EBC26E}"/>
              </a:ext>
            </a:extLst>
          </p:cNvPr>
          <p:cNvSpPr>
            <a:spLocks noGrp="1"/>
          </p:cNvSpPr>
          <p:nvPr>
            <p:ph type="sldNum" sz="quarter" idx="12"/>
          </p:nvPr>
        </p:nvSpPr>
        <p:spPr/>
        <p:txBody>
          <a:bodyPr/>
          <a:lstStyle/>
          <a:p>
            <a:fld id="{317C5039-B309-5C47-8527-1DBADD4C1326}" type="slidenum">
              <a:rPr lang="en-US" smtClean="0"/>
              <a:t>‹#›</a:t>
            </a:fld>
            <a:endParaRPr lang="en-US"/>
          </a:p>
        </p:txBody>
      </p:sp>
    </p:spTree>
    <p:extLst>
      <p:ext uri="{BB962C8B-B14F-4D97-AF65-F5344CB8AC3E}">
        <p14:creationId xmlns:p14="http://schemas.microsoft.com/office/powerpoint/2010/main" val="4214708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9D2B-6ABD-9FCF-4633-99ECF980A12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A84EE9F-48BD-9700-6611-EF7A5EBB078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7C9EAA0-43F1-FD10-F524-61123F818CC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2365817-E374-FFAF-E0EC-C77FD3C71B2C}"/>
              </a:ext>
            </a:extLst>
          </p:cNvPr>
          <p:cNvSpPr>
            <a:spLocks noGrp="1"/>
          </p:cNvSpPr>
          <p:nvPr>
            <p:ph type="dt" sz="half" idx="10"/>
          </p:nvPr>
        </p:nvSpPr>
        <p:spPr/>
        <p:txBody>
          <a:bodyPr/>
          <a:lstStyle/>
          <a:p>
            <a:fld id="{96812E2D-8E42-CC40-9FAC-5FEA6806C7C9}" type="datetimeFigureOut">
              <a:rPr lang="en-US" smtClean="0"/>
              <a:t>4/11/23</a:t>
            </a:fld>
            <a:endParaRPr lang="en-US"/>
          </a:p>
        </p:txBody>
      </p:sp>
      <p:sp>
        <p:nvSpPr>
          <p:cNvPr id="6" name="Footer Placeholder 5">
            <a:extLst>
              <a:ext uri="{FF2B5EF4-FFF2-40B4-BE49-F238E27FC236}">
                <a16:creationId xmlns:a16="http://schemas.microsoft.com/office/drawing/2014/main" id="{383B718B-0FEF-81D4-452F-B649130CD4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D0499A-7E14-8502-95EF-A42BB7536FC5}"/>
              </a:ext>
            </a:extLst>
          </p:cNvPr>
          <p:cNvSpPr>
            <a:spLocks noGrp="1"/>
          </p:cNvSpPr>
          <p:nvPr>
            <p:ph type="sldNum" sz="quarter" idx="12"/>
          </p:nvPr>
        </p:nvSpPr>
        <p:spPr/>
        <p:txBody>
          <a:bodyPr/>
          <a:lstStyle/>
          <a:p>
            <a:fld id="{317C5039-B309-5C47-8527-1DBADD4C1326}" type="slidenum">
              <a:rPr lang="en-US" smtClean="0"/>
              <a:t>‹#›</a:t>
            </a:fld>
            <a:endParaRPr lang="en-US"/>
          </a:p>
        </p:txBody>
      </p:sp>
    </p:spTree>
    <p:extLst>
      <p:ext uri="{BB962C8B-B14F-4D97-AF65-F5344CB8AC3E}">
        <p14:creationId xmlns:p14="http://schemas.microsoft.com/office/powerpoint/2010/main" val="293843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5F92-352A-700B-36BF-5CAB58B66BA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8CE4BD1-5D7B-6120-962B-7DE286A709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96FF42-6626-04AE-DE7B-68F284F9EC7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A7B20BC-FEBE-DCF6-1E9A-AD39139396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AECF868-0BA8-E14B-8867-74C6D83E64B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724D631-323E-C3D4-597B-C88394B415E9}"/>
              </a:ext>
            </a:extLst>
          </p:cNvPr>
          <p:cNvSpPr>
            <a:spLocks noGrp="1"/>
          </p:cNvSpPr>
          <p:nvPr>
            <p:ph type="dt" sz="half" idx="10"/>
          </p:nvPr>
        </p:nvSpPr>
        <p:spPr/>
        <p:txBody>
          <a:bodyPr/>
          <a:lstStyle/>
          <a:p>
            <a:fld id="{96812E2D-8E42-CC40-9FAC-5FEA6806C7C9}" type="datetimeFigureOut">
              <a:rPr lang="en-US" smtClean="0"/>
              <a:t>4/11/23</a:t>
            </a:fld>
            <a:endParaRPr lang="en-US"/>
          </a:p>
        </p:txBody>
      </p:sp>
      <p:sp>
        <p:nvSpPr>
          <p:cNvPr id="8" name="Footer Placeholder 7">
            <a:extLst>
              <a:ext uri="{FF2B5EF4-FFF2-40B4-BE49-F238E27FC236}">
                <a16:creationId xmlns:a16="http://schemas.microsoft.com/office/drawing/2014/main" id="{20142D92-617A-52F6-1112-A6EBC99B28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ADA73E-F642-4D2B-DA1B-8230AA77F750}"/>
              </a:ext>
            </a:extLst>
          </p:cNvPr>
          <p:cNvSpPr>
            <a:spLocks noGrp="1"/>
          </p:cNvSpPr>
          <p:nvPr>
            <p:ph type="sldNum" sz="quarter" idx="12"/>
          </p:nvPr>
        </p:nvSpPr>
        <p:spPr/>
        <p:txBody>
          <a:bodyPr/>
          <a:lstStyle/>
          <a:p>
            <a:fld id="{317C5039-B309-5C47-8527-1DBADD4C1326}" type="slidenum">
              <a:rPr lang="en-US" smtClean="0"/>
              <a:t>‹#›</a:t>
            </a:fld>
            <a:endParaRPr lang="en-US"/>
          </a:p>
        </p:txBody>
      </p:sp>
    </p:spTree>
    <p:extLst>
      <p:ext uri="{BB962C8B-B14F-4D97-AF65-F5344CB8AC3E}">
        <p14:creationId xmlns:p14="http://schemas.microsoft.com/office/powerpoint/2010/main" val="3461462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C8C3E-C591-F2D7-2896-D0BE383BA86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BB395B0-366B-5C10-3C01-CC59465639ED}"/>
              </a:ext>
            </a:extLst>
          </p:cNvPr>
          <p:cNvSpPr>
            <a:spLocks noGrp="1"/>
          </p:cNvSpPr>
          <p:nvPr>
            <p:ph type="dt" sz="half" idx="10"/>
          </p:nvPr>
        </p:nvSpPr>
        <p:spPr/>
        <p:txBody>
          <a:bodyPr/>
          <a:lstStyle/>
          <a:p>
            <a:fld id="{96812E2D-8E42-CC40-9FAC-5FEA6806C7C9}" type="datetimeFigureOut">
              <a:rPr lang="en-US" smtClean="0"/>
              <a:t>4/11/23</a:t>
            </a:fld>
            <a:endParaRPr lang="en-US"/>
          </a:p>
        </p:txBody>
      </p:sp>
      <p:sp>
        <p:nvSpPr>
          <p:cNvPr id="4" name="Footer Placeholder 3">
            <a:extLst>
              <a:ext uri="{FF2B5EF4-FFF2-40B4-BE49-F238E27FC236}">
                <a16:creationId xmlns:a16="http://schemas.microsoft.com/office/drawing/2014/main" id="{916B0ED1-3B38-33C6-F35B-44F3142068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681FE9-60B1-F873-4D3A-6BB9E561A2F9}"/>
              </a:ext>
            </a:extLst>
          </p:cNvPr>
          <p:cNvSpPr>
            <a:spLocks noGrp="1"/>
          </p:cNvSpPr>
          <p:nvPr>
            <p:ph type="sldNum" sz="quarter" idx="12"/>
          </p:nvPr>
        </p:nvSpPr>
        <p:spPr/>
        <p:txBody>
          <a:bodyPr/>
          <a:lstStyle/>
          <a:p>
            <a:fld id="{317C5039-B309-5C47-8527-1DBADD4C1326}" type="slidenum">
              <a:rPr lang="en-US" smtClean="0"/>
              <a:t>‹#›</a:t>
            </a:fld>
            <a:endParaRPr lang="en-US"/>
          </a:p>
        </p:txBody>
      </p:sp>
    </p:spTree>
    <p:extLst>
      <p:ext uri="{BB962C8B-B14F-4D97-AF65-F5344CB8AC3E}">
        <p14:creationId xmlns:p14="http://schemas.microsoft.com/office/powerpoint/2010/main" val="2532540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B3491D-3315-6806-D5D6-10EDAD0742E9}"/>
              </a:ext>
            </a:extLst>
          </p:cNvPr>
          <p:cNvSpPr>
            <a:spLocks noGrp="1"/>
          </p:cNvSpPr>
          <p:nvPr>
            <p:ph type="dt" sz="half" idx="10"/>
          </p:nvPr>
        </p:nvSpPr>
        <p:spPr/>
        <p:txBody>
          <a:bodyPr/>
          <a:lstStyle/>
          <a:p>
            <a:fld id="{96812E2D-8E42-CC40-9FAC-5FEA6806C7C9}" type="datetimeFigureOut">
              <a:rPr lang="en-US" smtClean="0"/>
              <a:t>4/11/23</a:t>
            </a:fld>
            <a:endParaRPr lang="en-US"/>
          </a:p>
        </p:txBody>
      </p:sp>
      <p:sp>
        <p:nvSpPr>
          <p:cNvPr id="3" name="Footer Placeholder 2">
            <a:extLst>
              <a:ext uri="{FF2B5EF4-FFF2-40B4-BE49-F238E27FC236}">
                <a16:creationId xmlns:a16="http://schemas.microsoft.com/office/drawing/2014/main" id="{EB586E51-1ADC-F15A-A25E-A7B7FD611A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6536C3-ED52-470D-3244-F86BA2D32569}"/>
              </a:ext>
            </a:extLst>
          </p:cNvPr>
          <p:cNvSpPr>
            <a:spLocks noGrp="1"/>
          </p:cNvSpPr>
          <p:nvPr>
            <p:ph type="sldNum" sz="quarter" idx="12"/>
          </p:nvPr>
        </p:nvSpPr>
        <p:spPr/>
        <p:txBody>
          <a:bodyPr/>
          <a:lstStyle/>
          <a:p>
            <a:fld id="{317C5039-B309-5C47-8527-1DBADD4C1326}" type="slidenum">
              <a:rPr lang="en-US" smtClean="0"/>
              <a:t>‹#›</a:t>
            </a:fld>
            <a:endParaRPr lang="en-US"/>
          </a:p>
        </p:txBody>
      </p:sp>
    </p:spTree>
    <p:extLst>
      <p:ext uri="{BB962C8B-B14F-4D97-AF65-F5344CB8AC3E}">
        <p14:creationId xmlns:p14="http://schemas.microsoft.com/office/powerpoint/2010/main" val="3909596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A0C3B-CBB2-F188-3F04-23C3D945CE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5D15B1B-E0B9-FB28-DB38-AC4F40ACA8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0D28D62-DB22-AB2B-2C7B-8C198B7EA2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E09001-E9EA-0981-DB76-F3F89474AEC2}"/>
              </a:ext>
            </a:extLst>
          </p:cNvPr>
          <p:cNvSpPr>
            <a:spLocks noGrp="1"/>
          </p:cNvSpPr>
          <p:nvPr>
            <p:ph type="dt" sz="half" idx="10"/>
          </p:nvPr>
        </p:nvSpPr>
        <p:spPr/>
        <p:txBody>
          <a:bodyPr/>
          <a:lstStyle/>
          <a:p>
            <a:fld id="{96812E2D-8E42-CC40-9FAC-5FEA6806C7C9}" type="datetimeFigureOut">
              <a:rPr lang="en-US" smtClean="0"/>
              <a:t>4/11/23</a:t>
            </a:fld>
            <a:endParaRPr lang="en-US"/>
          </a:p>
        </p:txBody>
      </p:sp>
      <p:sp>
        <p:nvSpPr>
          <p:cNvPr id="6" name="Footer Placeholder 5">
            <a:extLst>
              <a:ext uri="{FF2B5EF4-FFF2-40B4-BE49-F238E27FC236}">
                <a16:creationId xmlns:a16="http://schemas.microsoft.com/office/drawing/2014/main" id="{366639CB-7339-D073-1536-DBA734FF4A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26B15-FC32-A006-5A3B-499263AADEFF}"/>
              </a:ext>
            </a:extLst>
          </p:cNvPr>
          <p:cNvSpPr>
            <a:spLocks noGrp="1"/>
          </p:cNvSpPr>
          <p:nvPr>
            <p:ph type="sldNum" sz="quarter" idx="12"/>
          </p:nvPr>
        </p:nvSpPr>
        <p:spPr/>
        <p:txBody>
          <a:bodyPr/>
          <a:lstStyle/>
          <a:p>
            <a:fld id="{317C5039-B309-5C47-8527-1DBADD4C1326}" type="slidenum">
              <a:rPr lang="en-US" smtClean="0"/>
              <a:t>‹#›</a:t>
            </a:fld>
            <a:endParaRPr lang="en-US"/>
          </a:p>
        </p:txBody>
      </p:sp>
    </p:spTree>
    <p:extLst>
      <p:ext uri="{BB962C8B-B14F-4D97-AF65-F5344CB8AC3E}">
        <p14:creationId xmlns:p14="http://schemas.microsoft.com/office/powerpoint/2010/main" val="287225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863B3-1564-9CE2-9DF5-20F73AFF0F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DDD6C0E-2DA4-AB70-2C1C-E7F547D1E8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88CEED-9845-BB10-A710-798C8ADDF9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A9B44B6-801B-DDAA-29D3-4B20158665E2}"/>
              </a:ext>
            </a:extLst>
          </p:cNvPr>
          <p:cNvSpPr>
            <a:spLocks noGrp="1"/>
          </p:cNvSpPr>
          <p:nvPr>
            <p:ph type="dt" sz="half" idx="10"/>
          </p:nvPr>
        </p:nvSpPr>
        <p:spPr/>
        <p:txBody>
          <a:bodyPr/>
          <a:lstStyle/>
          <a:p>
            <a:fld id="{96812E2D-8E42-CC40-9FAC-5FEA6806C7C9}" type="datetimeFigureOut">
              <a:rPr lang="en-US" smtClean="0"/>
              <a:t>4/11/23</a:t>
            </a:fld>
            <a:endParaRPr lang="en-US"/>
          </a:p>
        </p:txBody>
      </p:sp>
      <p:sp>
        <p:nvSpPr>
          <p:cNvPr id="6" name="Footer Placeholder 5">
            <a:extLst>
              <a:ext uri="{FF2B5EF4-FFF2-40B4-BE49-F238E27FC236}">
                <a16:creationId xmlns:a16="http://schemas.microsoft.com/office/drawing/2014/main" id="{6FB24DB2-ACB8-34E7-266C-D6FA009EC0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57D060-F5C1-EE7D-B2CB-F0C2BFA532DB}"/>
              </a:ext>
            </a:extLst>
          </p:cNvPr>
          <p:cNvSpPr>
            <a:spLocks noGrp="1"/>
          </p:cNvSpPr>
          <p:nvPr>
            <p:ph type="sldNum" sz="quarter" idx="12"/>
          </p:nvPr>
        </p:nvSpPr>
        <p:spPr/>
        <p:txBody>
          <a:bodyPr/>
          <a:lstStyle/>
          <a:p>
            <a:fld id="{317C5039-B309-5C47-8527-1DBADD4C1326}" type="slidenum">
              <a:rPr lang="en-US" smtClean="0"/>
              <a:t>‹#›</a:t>
            </a:fld>
            <a:endParaRPr lang="en-US"/>
          </a:p>
        </p:txBody>
      </p:sp>
    </p:spTree>
    <p:extLst>
      <p:ext uri="{BB962C8B-B14F-4D97-AF65-F5344CB8AC3E}">
        <p14:creationId xmlns:p14="http://schemas.microsoft.com/office/powerpoint/2010/main" val="174940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9FCF43-4EA0-5466-C289-693CC36A20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81DC7A1-09D5-2C8D-3164-FBC67FEDD4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8F2F471-9566-D0E1-EBA3-F5090CD6D9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12E2D-8E42-CC40-9FAC-5FEA6806C7C9}" type="datetimeFigureOut">
              <a:rPr lang="en-US" smtClean="0"/>
              <a:t>4/11/23</a:t>
            </a:fld>
            <a:endParaRPr lang="en-US"/>
          </a:p>
        </p:txBody>
      </p:sp>
      <p:sp>
        <p:nvSpPr>
          <p:cNvPr id="5" name="Footer Placeholder 4">
            <a:extLst>
              <a:ext uri="{FF2B5EF4-FFF2-40B4-BE49-F238E27FC236}">
                <a16:creationId xmlns:a16="http://schemas.microsoft.com/office/drawing/2014/main" id="{55C67054-7232-3D2B-065C-9705C68DDB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FE53D7-421F-E650-65C4-546AF912A2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C5039-B309-5C47-8527-1DBADD4C1326}" type="slidenum">
              <a:rPr lang="en-US" smtClean="0"/>
              <a:t>‹#›</a:t>
            </a:fld>
            <a:endParaRPr lang="en-US"/>
          </a:p>
        </p:txBody>
      </p:sp>
    </p:spTree>
    <p:extLst>
      <p:ext uri="{BB962C8B-B14F-4D97-AF65-F5344CB8AC3E}">
        <p14:creationId xmlns:p14="http://schemas.microsoft.com/office/powerpoint/2010/main" val="185304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lage of a person's face&#10;&#10;Description automatically generated with medium confidence">
            <a:extLst>
              <a:ext uri="{FF2B5EF4-FFF2-40B4-BE49-F238E27FC236}">
                <a16:creationId xmlns:a16="http://schemas.microsoft.com/office/drawing/2014/main" id="{65142BF5-7A8E-A6A5-A5E3-6AD97A033B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503" t="1548" r="8466" b="32120"/>
          <a:stretch/>
        </p:blipFill>
        <p:spPr bwMode="auto">
          <a:xfrm>
            <a:off x="275984" y="541116"/>
            <a:ext cx="4357688" cy="5944235"/>
          </a:xfrm>
          <a:prstGeom prst="rect">
            <a:avLst/>
          </a:prstGeom>
          <a:ln>
            <a:noFill/>
          </a:ln>
          <a:extLst>
            <a:ext uri="{53640926-AAD7-44D8-BBD7-CCE9431645EC}">
              <a14:shadowObscured xmlns:a14="http://schemas.microsoft.com/office/drawing/2010/main"/>
            </a:ext>
          </a:extLst>
        </p:spPr>
      </p:pic>
      <p:graphicFrame>
        <p:nvGraphicFramePr>
          <p:cNvPr id="10" name="Table 9">
            <a:extLst>
              <a:ext uri="{FF2B5EF4-FFF2-40B4-BE49-F238E27FC236}">
                <a16:creationId xmlns:a16="http://schemas.microsoft.com/office/drawing/2014/main" id="{BA3A62A0-675D-322A-8D24-7C06B7662A42}"/>
              </a:ext>
            </a:extLst>
          </p:cNvPr>
          <p:cNvGraphicFramePr>
            <a:graphicFrameLocks noGrp="1"/>
          </p:cNvGraphicFramePr>
          <p:nvPr>
            <p:extLst>
              <p:ext uri="{D42A27DB-BD31-4B8C-83A1-F6EECF244321}">
                <p14:modId xmlns:p14="http://schemas.microsoft.com/office/powerpoint/2010/main" val="2800819313"/>
              </p:ext>
            </p:extLst>
          </p:nvPr>
        </p:nvGraphicFramePr>
        <p:xfrm>
          <a:off x="5234447" y="3513233"/>
          <a:ext cx="6216415" cy="2648502"/>
        </p:xfrm>
        <a:graphic>
          <a:graphicData uri="http://schemas.openxmlformats.org/drawingml/2006/table">
            <a:tbl>
              <a:tblPr firstRow="1" firstCol="1" bandRow="1"/>
              <a:tblGrid>
                <a:gridCol w="578880">
                  <a:extLst>
                    <a:ext uri="{9D8B030D-6E8A-4147-A177-3AD203B41FA5}">
                      <a16:colId xmlns:a16="http://schemas.microsoft.com/office/drawing/2014/main" val="4176250911"/>
                    </a:ext>
                  </a:extLst>
                </a:gridCol>
                <a:gridCol w="5637535">
                  <a:extLst>
                    <a:ext uri="{9D8B030D-6E8A-4147-A177-3AD203B41FA5}">
                      <a16:colId xmlns:a16="http://schemas.microsoft.com/office/drawing/2014/main" val="543556348"/>
                    </a:ext>
                  </a:extLst>
                </a:gridCol>
              </a:tblGrid>
              <a:tr h="46892">
                <a:tc>
                  <a:txBody>
                    <a:bodyPr/>
                    <a:lstStyle/>
                    <a:p>
                      <a:pPr>
                        <a:lnSpc>
                          <a:spcPct val="115000"/>
                        </a:lnSpc>
                      </a:pPr>
                      <a:r>
                        <a:rPr lang="en-AU"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Grade</a:t>
                      </a:r>
                      <a:endParaRPr lang="en-A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AU"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Description</a:t>
                      </a:r>
                      <a:endParaRPr lang="en-A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918222"/>
                  </a:ext>
                </a:extLst>
              </a:tr>
              <a:tr h="617850">
                <a:tc>
                  <a:txBody>
                    <a:bodyPr/>
                    <a:lstStyle/>
                    <a:p>
                      <a:pPr>
                        <a:lnSpc>
                          <a:spcPct val="115000"/>
                        </a:lnSpc>
                      </a:pPr>
                      <a:r>
                        <a:rPr lang="en-AU"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A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Bef>
                          <a:spcPts val="600"/>
                        </a:spcBef>
                      </a:pPr>
                      <a:r>
                        <a:rPr lang="en-AU"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Post/Pre-breeding season and early development: Pouch may be flat with no lateral margins or shallow with slightly raised and turgid lateral margins. Lateral margins progressively become more turgid over several days. Pouch is pale pink in colour.</a:t>
                      </a:r>
                      <a:endParaRPr lang="en-A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48258493"/>
                  </a:ext>
                </a:extLst>
              </a:tr>
              <a:tr h="406159">
                <a:tc>
                  <a:txBody>
                    <a:bodyPr/>
                    <a:lstStyle/>
                    <a:p>
                      <a:pPr>
                        <a:lnSpc>
                          <a:spcPct val="115000"/>
                        </a:lnSpc>
                      </a:pPr>
                      <a:r>
                        <a:rPr lang="en-AU"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endParaRPr lang="en-A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r>
                        <a:rPr lang="en-AU"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Late development: Pronounced swelling of lateral margins resulting in increased pouch depth. Skin flushes deep pink in colour 3 to 5 days before oviposition.</a:t>
                      </a:r>
                      <a:endParaRPr lang="en-A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22697231"/>
                  </a:ext>
                </a:extLst>
              </a:tr>
              <a:tr h="829541">
                <a:tc>
                  <a:txBody>
                    <a:bodyPr/>
                    <a:lstStyle/>
                    <a:p>
                      <a:pPr>
                        <a:lnSpc>
                          <a:spcPct val="115000"/>
                        </a:lnSpc>
                      </a:pPr>
                      <a:r>
                        <a:rPr lang="en-AU"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endParaRPr lang="en-A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15000"/>
                        </a:lnSpc>
                      </a:pPr>
                      <a:r>
                        <a:rPr lang="en-AU"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Egg/young in pouch and early loss or removal at 1-3 days post oviposition: Lateral margins draw together tight to close the pouch: may need to pull lateral margins apart to view inside. If under anaesthesia, lateral margins may appear more relaxed. Pouch skin is typically deep pink in colour.</a:t>
                      </a:r>
                      <a:endParaRPr lang="en-A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722453738"/>
                  </a:ext>
                </a:extLst>
              </a:tr>
              <a:tr h="617850">
                <a:tc>
                  <a:txBody>
                    <a:bodyPr/>
                    <a:lstStyle/>
                    <a:p>
                      <a:pPr>
                        <a:lnSpc>
                          <a:spcPct val="115000"/>
                        </a:lnSpc>
                      </a:pPr>
                      <a:r>
                        <a:rPr lang="en-AU"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AU"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600"/>
                        </a:spcAft>
                      </a:pPr>
                      <a:r>
                        <a:rPr lang="en-AU"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Regression period: Lateral margins remain present as the pouch opens up, but the skin appears loose, has lost its turgidity, and returns to soft pink in colour. This regression may occur over 12 to 30 days from egg/pouch young removal. </a:t>
                      </a:r>
                      <a:endParaRPr lang="en-A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9884396"/>
                  </a:ext>
                </a:extLst>
              </a:tr>
            </a:tbl>
          </a:graphicData>
        </a:graphic>
      </p:graphicFrame>
      <p:sp>
        <p:nvSpPr>
          <p:cNvPr id="11" name="TextBox 10">
            <a:extLst>
              <a:ext uri="{FF2B5EF4-FFF2-40B4-BE49-F238E27FC236}">
                <a16:creationId xmlns:a16="http://schemas.microsoft.com/office/drawing/2014/main" id="{DCDF80F1-09A6-9843-DBDF-6C575F0410A3}"/>
              </a:ext>
            </a:extLst>
          </p:cNvPr>
          <p:cNvSpPr txBox="1"/>
          <p:nvPr/>
        </p:nvSpPr>
        <p:spPr>
          <a:xfrm>
            <a:off x="5512330" y="372649"/>
            <a:ext cx="5660652" cy="646331"/>
          </a:xfrm>
          <a:prstGeom prst="rect">
            <a:avLst/>
          </a:prstGeom>
          <a:noFill/>
        </p:spPr>
        <p:txBody>
          <a:bodyPr wrap="none" rtlCol="0">
            <a:spAutoFit/>
          </a:bodyPr>
          <a:lstStyle/>
          <a:p>
            <a:r>
              <a:rPr lang="en-US" sz="3600" b="1" u="sng" dirty="0"/>
              <a:t>Echidna Pouch Development</a:t>
            </a:r>
          </a:p>
        </p:txBody>
      </p:sp>
      <p:sp>
        <p:nvSpPr>
          <p:cNvPr id="12" name="TextBox 11">
            <a:extLst>
              <a:ext uri="{FF2B5EF4-FFF2-40B4-BE49-F238E27FC236}">
                <a16:creationId xmlns:a16="http://schemas.microsoft.com/office/drawing/2014/main" id="{2A7BD513-F50D-BBDE-DB17-F7C5A29E9F65}"/>
              </a:ext>
            </a:extLst>
          </p:cNvPr>
          <p:cNvSpPr txBox="1"/>
          <p:nvPr/>
        </p:nvSpPr>
        <p:spPr>
          <a:xfrm>
            <a:off x="4848686" y="1182231"/>
            <a:ext cx="6987939" cy="2246769"/>
          </a:xfrm>
          <a:prstGeom prst="rect">
            <a:avLst/>
          </a:prstGeom>
          <a:noFill/>
        </p:spPr>
        <p:txBody>
          <a:bodyPr wrap="none" rtlCol="0">
            <a:spAutoFit/>
          </a:bodyPr>
          <a:lstStyle/>
          <a:p>
            <a:pPr algn="ctr"/>
            <a:r>
              <a:rPr lang="en-US" sz="2000" dirty="0"/>
              <a:t>The echidna has a temporary pouch that only develops when </a:t>
            </a:r>
          </a:p>
          <a:p>
            <a:pPr algn="ctr"/>
            <a:r>
              <a:rPr lang="en-US" sz="2000" dirty="0"/>
              <a:t>they are pregnant.</a:t>
            </a:r>
          </a:p>
          <a:p>
            <a:pPr algn="ctr"/>
            <a:endParaRPr lang="en-US" sz="2000" dirty="0"/>
          </a:p>
          <a:p>
            <a:pPr algn="ctr"/>
            <a:r>
              <a:rPr lang="en-US" sz="2000" dirty="0"/>
              <a:t>The figure to the right demonstrates the characteristic stages </a:t>
            </a:r>
            <a:r>
              <a:rPr lang="en-AU"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of </a:t>
            </a:r>
          </a:p>
          <a:p>
            <a:pPr algn="ctr"/>
            <a:r>
              <a:rPr lang="en-AU"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pouch development in a female short-beaked echidna.</a:t>
            </a:r>
          </a:p>
          <a:p>
            <a:pPr algn="ctr"/>
            <a:r>
              <a:rPr lang="en-AU" sz="2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A-C: Grade 0; D-F: Grade 1; H-I: Grade 2; J-L: Grade 3. </a:t>
            </a:r>
          </a:p>
          <a:p>
            <a:pPr algn="ctr"/>
            <a:r>
              <a:rPr lang="en-US" sz="2000" dirty="0"/>
              <a:t> </a:t>
            </a:r>
          </a:p>
        </p:txBody>
      </p:sp>
    </p:spTree>
    <p:extLst>
      <p:ext uri="{BB962C8B-B14F-4D97-AF65-F5344CB8AC3E}">
        <p14:creationId xmlns:p14="http://schemas.microsoft.com/office/powerpoint/2010/main" val="1288237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237</Words>
  <Application>Microsoft Macintosh PowerPoint</Application>
  <PresentationFormat>Widescreen</PresentationFormat>
  <Paragraphs>18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DUTTON-REGESTER</dc:creator>
  <cp:lastModifiedBy>KATE DUTTON-REGESTER</cp:lastModifiedBy>
  <cp:revision>1</cp:revision>
  <dcterms:created xsi:type="dcterms:W3CDTF">2023-04-11T11:37:48Z</dcterms:created>
  <dcterms:modified xsi:type="dcterms:W3CDTF">2023-04-11T11:45:55Z</dcterms:modified>
</cp:coreProperties>
</file>